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4541-D5C1-480C-8C5F-F022137106A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7031D-DF25-49C8-953F-C910257B9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5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031D-DF25-49C8-953F-C910257B92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89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031D-DF25-49C8-953F-C910257B92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31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031D-DF25-49C8-953F-C910257B92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4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031D-DF25-49C8-953F-C910257B92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3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7031D-DF25-49C8-953F-C910257B92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6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98EC-728D-4279-9D36-C87AD578BA03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AF18-E6BF-48C3-927A-7DAC7835D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762000"/>
            <a:ext cx="77187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Regular Conjugating Verbs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/-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er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/-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ir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5299" y="3733800"/>
            <a:ext cx="51721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Anna Collins and Layne Baker</a:t>
            </a:r>
          </a:p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Spanish 2, Block 4</a:t>
            </a:r>
          </a:p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Mrs. Smith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4035" y="381000"/>
            <a:ext cx="659982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to Conjugate:</a:t>
            </a:r>
          </a:p>
          <a:p>
            <a:pPr algn="ctr"/>
            <a:r>
              <a:rPr lang="en-US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conjugation must agree 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with the noun.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981200"/>
            <a:ext cx="5791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Drop the ending to the verb</a:t>
            </a:r>
            <a:endParaRPr lang="en-US" sz="3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ie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–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-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er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or -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ir</a:t>
            </a:r>
            <a:endParaRPr lang="en-US" sz="32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3352800"/>
            <a:ext cx="609600" cy="914400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72000"/>
            <a:ext cx="795531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Add the conjugation appropriate for the noun</a:t>
            </a:r>
          </a:p>
          <a:p>
            <a:pPr algn="ct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ie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-o</a:t>
            </a:r>
            <a:endParaRPr lang="en-US" sz="32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52400"/>
            <a:ext cx="5571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Verbs ending in -</a:t>
            </a:r>
            <a:r>
              <a:rPr lang="en-US" sz="5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447800"/>
          <a:ext cx="6324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Pronoun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Pronoun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áis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/Ella/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Usted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3200400"/>
            <a:ext cx="647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</a:t>
            </a:r>
            <a:r>
              <a:rPr lang="en-US" sz="4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Habl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3200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200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3962400"/>
            <a:ext cx="6477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Nosotros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Bail</a:t>
            </a:r>
            <a:r>
              <a:rPr lang="en-US" sz="4000" dirty="0" err="1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oo</a:t>
            </a:r>
            <a:endParaRPr lang="en-US" sz="4000" dirty="0" smtClean="0">
              <a:ln w="3155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3962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3962400"/>
            <a:ext cx="1447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amos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9394" y="152400"/>
            <a:ext cx="5578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Verbs ending in -</a:t>
            </a:r>
            <a:r>
              <a:rPr lang="en-US" sz="5400" b="1" u="sng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sz="5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447800"/>
          <a:ext cx="6324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Pronoun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Pronoun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US" dirty="0" err="1" smtClean="0"/>
                        <a:t>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/Ella/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Usted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3200400"/>
            <a:ext cx="647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Ella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Corr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3200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3962400"/>
            <a:ext cx="6477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Ustedes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</a:t>
            </a:r>
            <a:r>
              <a:rPr lang="en-US" sz="4000" dirty="0" err="1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oo</a:t>
            </a:r>
            <a:endParaRPr lang="en-US" sz="4000" dirty="0" smtClean="0">
              <a:ln w="3155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3962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3962400"/>
            <a:ext cx="1447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76800" y="3200400"/>
            <a:ext cx="1447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8361" y="152400"/>
            <a:ext cx="5400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Verbs ending in -</a:t>
            </a:r>
            <a:r>
              <a:rPr lang="en-US" sz="5400" b="1" u="sng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ir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447800"/>
          <a:ext cx="6324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Pronoun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Pronoun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Conjugation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dirty="0" err="1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/Ella/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Usted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3200400"/>
            <a:ext cx="647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Vosotros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Escrib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3200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3962400"/>
            <a:ext cx="6477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Tú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</a:t>
            </a:r>
            <a:r>
              <a:rPr lang="en-US" sz="4000" dirty="0" err="1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oo</a:t>
            </a:r>
            <a:endParaRPr lang="en-US" sz="4000" dirty="0" smtClean="0">
              <a:ln w="3155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962400"/>
            <a:ext cx="83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ir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3962400"/>
            <a:ext cx="1447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3200400"/>
            <a:ext cx="1447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ís</a:t>
            </a:r>
            <a:endParaRPr lang="en-US" sz="4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172</Words>
  <Application>Microsoft Office PowerPoint</Application>
  <PresentationFormat>On-screen Show (4:3)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Layne</dc:creator>
  <cp:lastModifiedBy>Lino Osegueda</cp:lastModifiedBy>
  <cp:revision>5</cp:revision>
  <dcterms:created xsi:type="dcterms:W3CDTF">2014-09-02T03:58:58Z</dcterms:created>
  <dcterms:modified xsi:type="dcterms:W3CDTF">2015-08-26T00:43:10Z</dcterms:modified>
</cp:coreProperties>
</file>